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5"/>
  </p:notesMasterIdLst>
  <p:sldIdLst>
    <p:sldId id="390" r:id="rId2"/>
    <p:sldId id="393" r:id="rId3"/>
    <p:sldId id="392" r:id="rId4"/>
  </p:sldIdLst>
  <p:sldSz cx="7559675" cy="5327650"/>
  <p:notesSz cx="6881813" cy="10002838"/>
  <p:embeddedFontLst>
    <p:embeddedFont>
      <p:font typeface="Antihistory" panose="020B0604020202020204" charset="0"/>
      <p:regular r:id="rId6"/>
    </p:embeddedFont>
    <p:embeddedFont>
      <p:font typeface="Dosis" pitchFamily="2" charset="0"/>
      <p:regular r:id="rId7"/>
      <p:bold r:id="rId8"/>
    </p:embeddedFont>
    <p:embeddedFont>
      <p:font typeface="Dosis ExtraBold" pitchFamily="2" charset="0"/>
      <p:bold r:id="rId9"/>
    </p:embeddedFont>
  </p:embeddedFontLst>
  <p:defaultTextStyle>
    <a:defPPr>
      <a:defRPr lang="de-DE"/>
    </a:defPPr>
    <a:lvl1pPr marL="0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1pPr>
    <a:lvl2pPr marL="254676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2pPr>
    <a:lvl3pPr marL="509349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3pPr>
    <a:lvl4pPr marL="764025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4pPr>
    <a:lvl5pPr marL="1018695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5pPr>
    <a:lvl6pPr marL="1273374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6pPr>
    <a:lvl7pPr marL="1528048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7pPr>
    <a:lvl8pPr marL="1782723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8pPr>
    <a:lvl9pPr marL="2037397" algn="l" defTabSz="509349" rtl="0" eaLnBrk="1" latinLnBrk="0" hangingPunct="1">
      <a:defRPr sz="10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23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A85094"/>
    <a:srgbClr val="E21478"/>
    <a:srgbClr val="FF99CC"/>
    <a:srgbClr val="FF0066"/>
    <a:srgbClr val="00FF00"/>
    <a:srgbClr val="FFFFFF"/>
    <a:srgbClr val="FFABA6"/>
    <a:srgbClr val="FF877B"/>
    <a:srgbClr val="FEE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87" autoAdjust="0"/>
    <p:restoredTop sz="94293" autoAdjust="0"/>
  </p:normalViewPr>
  <p:slideViewPr>
    <p:cSldViewPr>
      <p:cViewPr>
        <p:scale>
          <a:sx n="75" d="100"/>
          <a:sy n="75" d="100"/>
        </p:scale>
        <p:origin x="1512" y="978"/>
      </p:cViewPr>
      <p:guideLst>
        <p:guide orient="horz" pos="1678"/>
        <p:guide pos="2383"/>
      </p:guideLst>
    </p:cSldViewPr>
  </p:slideViewPr>
  <p:outlineViewPr>
    <p:cViewPr>
      <p:scale>
        <a:sx n="33" d="100"/>
        <a:sy n="33" d="100"/>
      </p:scale>
      <p:origin x="0" y="18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ja Pentzlin" userId="65ba22b4ff77691a" providerId="LiveId" clId="{0157AEAC-4D55-4B1D-A80B-93F3C968DDD9}"/>
    <pc:docChg chg="undo custSel modSld">
      <pc:chgData name="Nadja Pentzlin" userId="65ba22b4ff77691a" providerId="LiveId" clId="{0157AEAC-4D55-4B1D-A80B-93F3C968DDD9}" dt="2026-06-19T09:30:06.731" v="11" actId="478"/>
      <pc:docMkLst>
        <pc:docMk/>
      </pc:docMkLst>
      <pc:sldChg chg="addSp delSp modSp mod">
        <pc:chgData name="Nadja Pentzlin" userId="65ba22b4ff77691a" providerId="LiveId" clId="{0157AEAC-4D55-4B1D-A80B-93F3C968DDD9}" dt="2026-06-19T09:30:06.731" v="11" actId="478"/>
        <pc:sldMkLst>
          <pc:docMk/>
          <pc:sldMk cId="2212229728" sldId="393"/>
        </pc:sldMkLst>
        <pc:spChg chg="mod">
          <ac:chgData name="Nadja Pentzlin" userId="65ba22b4ff77691a" providerId="LiveId" clId="{0157AEAC-4D55-4B1D-A80B-93F3C968DDD9}" dt="2026-06-19T08:38:49.588" v="9" actId="207"/>
          <ac:spMkLst>
            <pc:docMk/>
            <pc:sldMk cId="2212229728" sldId="393"/>
            <ac:spMk id="25" creationId="{9F6B9394-D7C5-6829-178E-102F56CE0D72}"/>
          </ac:spMkLst>
        </pc:spChg>
        <pc:graphicFrameChg chg="add del mod">
          <ac:chgData name="Nadja Pentzlin" userId="65ba22b4ff77691a" providerId="LiveId" clId="{0157AEAC-4D55-4B1D-A80B-93F3C968DDD9}" dt="2026-06-19T09:30:06.731" v="11" actId="478"/>
          <ac:graphicFrameMkLst>
            <pc:docMk/>
            <pc:sldMk cId="2212229728" sldId="393"/>
            <ac:graphicFrameMk id="36" creationId="{EB9B1DF0-8EF4-6DB9-A0AE-D17754D88F2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8103" y="1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69DF4640-514D-43AD-A893-A626C6C96759}" type="datetimeFigureOut">
              <a:rPr lang="de-DE" smtClean="0"/>
              <a:t>19.06.2026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750888"/>
            <a:ext cx="5319713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182" y="4751348"/>
            <a:ext cx="5505450" cy="450127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500961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8103" y="9500961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328607CF-EB2C-4A93-8E47-19E143FDA1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468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1pPr>
    <a:lvl2pPr marL="254676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2pPr>
    <a:lvl3pPr marL="509349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3pPr>
    <a:lvl4pPr marL="764025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4pPr>
    <a:lvl5pPr marL="1018695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5pPr>
    <a:lvl6pPr marL="1273374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6pPr>
    <a:lvl7pPr marL="1528048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7pPr>
    <a:lvl8pPr marL="1782723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8pPr>
    <a:lvl9pPr marL="2037397" algn="l" defTabSz="509349" rtl="0" eaLnBrk="1" latinLnBrk="0" hangingPunct="1">
      <a:defRPr sz="6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6191E-8108-4045-C2EF-5CA3676A9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833C6B1-5E9E-7192-B3E6-5D406C678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81050" y="749300"/>
            <a:ext cx="5319713" cy="37496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A41460-4893-74A0-BAC9-2ECFE9A0A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Bild: IMG_6390_Kopie </a:t>
            </a:r>
            <a:r>
              <a:rPr lang="de-DE" dirty="0" err="1"/>
              <a:t>bea_höhere</a:t>
            </a:r>
            <a:r>
              <a:rPr lang="de-DE" dirty="0"/>
              <a:t> Auflösung.JPEG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457B18-9B58-173C-D0D0-CE7E1A8092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607CF-EB2C-4A93-8E47-19E143FDA17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272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6191E-8108-4045-C2EF-5CA3676A9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833C6B1-5E9E-7192-B3E6-5D406C678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81050" y="749300"/>
            <a:ext cx="5319713" cy="37496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A41460-4893-74A0-BAC9-2ECFE9A0A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Bild: IMG_6390_Kopie </a:t>
            </a:r>
            <a:r>
              <a:rPr lang="de-DE" dirty="0" err="1"/>
              <a:t>bea_höhere</a:t>
            </a:r>
            <a:r>
              <a:rPr lang="de-DE" dirty="0"/>
              <a:t> Auflösung.JPEG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457B18-9B58-173C-D0D0-CE7E1A8092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607CF-EB2C-4A93-8E47-19E143FDA17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9900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6191E-8108-4045-C2EF-5CA3676A9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833C6B1-5E9E-7192-B3E6-5D406C678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81050" y="749300"/>
            <a:ext cx="5319713" cy="37496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A41460-4893-74A0-BAC9-2ECFE9A0A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Bild: IMG_6390_Kopie </a:t>
            </a:r>
            <a:r>
              <a:rPr lang="de-DE" dirty="0" err="1"/>
              <a:t>bea_höhere</a:t>
            </a:r>
            <a:r>
              <a:rPr lang="de-DE" dirty="0"/>
              <a:t> Auflösung.JPEG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457B18-9B58-173C-D0D0-CE7E1A8092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607CF-EB2C-4A93-8E47-19E143FDA17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527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987" y="1655034"/>
            <a:ext cx="6425725" cy="114199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3959" y="3019013"/>
            <a:ext cx="5291773" cy="13615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1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6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2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7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3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9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4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449FC-70AF-44F9-9515-7F03706E6004}" type="datetimeFigureOut">
              <a:rPr lang="de-DE" smtClean="0"/>
              <a:t>19.06.2026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0F67-9D47-4942-B3AC-242BF51270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25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12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172" y="3423508"/>
            <a:ext cx="6425725" cy="1058132"/>
          </a:xfrm>
        </p:spPr>
        <p:txBody>
          <a:bodyPr anchor="t"/>
          <a:lstStyle>
            <a:lvl1pPr algn="l">
              <a:defRPr sz="661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7172" y="2258090"/>
            <a:ext cx="6425725" cy="1165423"/>
          </a:xfrm>
        </p:spPr>
        <p:txBody>
          <a:bodyPr anchor="b"/>
          <a:lstStyle>
            <a:lvl1pPr marL="0" indent="0">
              <a:buNone/>
              <a:defRPr sz="331">
                <a:solidFill>
                  <a:schemeClr val="tx1">
                    <a:tint val="75000"/>
                  </a:schemeClr>
                </a:solidFill>
              </a:defRPr>
            </a:lvl1pPr>
            <a:lvl2pPr marL="75590" indent="0">
              <a:buNone/>
              <a:defRPr sz="298">
                <a:solidFill>
                  <a:schemeClr val="tx1">
                    <a:tint val="75000"/>
                  </a:schemeClr>
                </a:solidFill>
              </a:defRPr>
            </a:lvl2pPr>
            <a:lvl3pPr marL="151181" indent="0">
              <a:buNone/>
              <a:defRPr sz="265">
                <a:solidFill>
                  <a:schemeClr val="tx1">
                    <a:tint val="75000"/>
                  </a:schemeClr>
                </a:solidFill>
              </a:defRPr>
            </a:lvl3pPr>
            <a:lvl4pPr marL="226771" indent="0">
              <a:buNone/>
              <a:defRPr sz="232">
                <a:solidFill>
                  <a:schemeClr val="tx1">
                    <a:tint val="75000"/>
                  </a:schemeClr>
                </a:solidFill>
              </a:defRPr>
            </a:lvl4pPr>
            <a:lvl5pPr marL="302361" indent="0">
              <a:buNone/>
              <a:defRPr sz="232">
                <a:solidFill>
                  <a:schemeClr val="tx1">
                    <a:tint val="75000"/>
                  </a:schemeClr>
                </a:solidFill>
              </a:defRPr>
            </a:lvl5pPr>
            <a:lvl6pPr marL="377951" indent="0">
              <a:buNone/>
              <a:defRPr sz="232">
                <a:solidFill>
                  <a:schemeClr val="tx1">
                    <a:tint val="75000"/>
                  </a:schemeClr>
                </a:solidFill>
              </a:defRPr>
            </a:lvl6pPr>
            <a:lvl7pPr marL="453541" indent="0">
              <a:buNone/>
              <a:defRPr sz="232">
                <a:solidFill>
                  <a:schemeClr val="tx1">
                    <a:tint val="75000"/>
                  </a:schemeClr>
                </a:solidFill>
              </a:defRPr>
            </a:lvl7pPr>
            <a:lvl8pPr marL="529131" indent="0">
              <a:buNone/>
              <a:defRPr sz="232">
                <a:solidFill>
                  <a:schemeClr val="tx1">
                    <a:tint val="75000"/>
                  </a:schemeClr>
                </a:solidFill>
              </a:defRPr>
            </a:lvl8pPr>
            <a:lvl9pPr marL="604722" indent="0">
              <a:buNone/>
              <a:defRPr sz="2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449FC-70AF-44F9-9515-7F03706E6004}" type="datetimeFigureOut">
              <a:rPr lang="de-DE" smtClean="0"/>
              <a:t>19.06.2026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70F67-9D47-4942-B3AC-242BF51270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91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7992" y="213358"/>
            <a:ext cx="6803707" cy="88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992" y="1243120"/>
            <a:ext cx="6803707" cy="3516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77999" y="4937944"/>
            <a:ext cx="1763925" cy="283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449FC-70AF-44F9-9515-7F03706E6004}" type="datetimeFigureOut">
              <a:rPr lang="de-DE" smtClean="0"/>
              <a:t>19.06.2026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82896" y="4937944"/>
            <a:ext cx="2393897" cy="283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417784" y="4937944"/>
            <a:ext cx="1763925" cy="283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70F67-9D47-4942-B3AC-242BF51270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5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151181" rtl="0" eaLnBrk="1" latinLnBrk="0" hangingPunct="1">
        <a:spcBef>
          <a:spcPct val="0"/>
        </a:spcBef>
        <a:buNone/>
        <a:defRPr sz="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93" indent="-56693" algn="l" defTabSz="1511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29" kern="1200">
          <a:solidFill>
            <a:schemeClr val="tx1"/>
          </a:solidFill>
          <a:latin typeface="+mn-lt"/>
          <a:ea typeface="+mn-ea"/>
          <a:cs typeface="+mn-cs"/>
        </a:defRPr>
      </a:lvl1pPr>
      <a:lvl2pPr marL="122834" indent="-47244" algn="l" defTabSz="151181" rtl="0" eaLnBrk="1" latinLnBrk="0" hangingPunct="1">
        <a:spcBef>
          <a:spcPct val="20000"/>
        </a:spcBef>
        <a:buFont typeface="Arial" panose="020B0604020202020204" pitchFamily="34" charset="0"/>
        <a:buChar char="–"/>
        <a:defRPr sz="463" kern="1200">
          <a:solidFill>
            <a:schemeClr val="tx1"/>
          </a:solidFill>
          <a:latin typeface="+mn-lt"/>
          <a:ea typeface="+mn-ea"/>
          <a:cs typeface="+mn-cs"/>
        </a:defRPr>
      </a:lvl2pPr>
      <a:lvl3pPr marL="188975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•"/>
        <a:defRPr sz="397" kern="1200">
          <a:solidFill>
            <a:schemeClr val="tx1"/>
          </a:solidFill>
          <a:latin typeface="+mn-lt"/>
          <a:ea typeface="+mn-ea"/>
          <a:cs typeface="+mn-cs"/>
        </a:defRPr>
      </a:lvl3pPr>
      <a:lvl4pPr marL="264566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–"/>
        <a:defRPr sz="331" kern="1200">
          <a:solidFill>
            <a:schemeClr val="tx1"/>
          </a:solidFill>
          <a:latin typeface="+mn-lt"/>
          <a:ea typeface="+mn-ea"/>
          <a:cs typeface="+mn-cs"/>
        </a:defRPr>
      </a:lvl4pPr>
      <a:lvl5pPr marL="340156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»"/>
        <a:defRPr sz="331" kern="1200">
          <a:solidFill>
            <a:schemeClr val="tx1"/>
          </a:solidFill>
          <a:latin typeface="+mn-lt"/>
          <a:ea typeface="+mn-ea"/>
          <a:cs typeface="+mn-cs"/>
        </a:defRPr>
      </a:lvl5pPr>
      <a:lvl6pPr marL="415747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6pPr>
      <a:lvl7pPr marL="491337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7pPr>
      <a:lvl8pPr marL="566926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8pPr>
      <a:lvl9pPr marL="642517" indent="-37795" algn="l" defTabSz="151181" rtl="0" eaLnBrk="1" latinLnBrk="0" hangingPunct="1">
        <a:spcBef>
          <a:spcPct val="20000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1pPr>
      <a:lvl2pPr marL="75590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2pPr>
      <a:lvl3pPr marL="151181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3pPr>
      <a:lvl4pPr marL="226771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4pPr>
      <a:lvl5pPr marL="302361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5pPr>
      <a:lvl6pPr marL="377951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6pPr>
      <a:lvl7pPr marL="453541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7pPr>
      <a:lvl8pPr marL="529131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8pPr>
      <a:lvl9pPr marL="604722" algn="l" defTabSz="151181" rtl="0" eaLnBrk="1" latinLnBrk="0" hangingPunct="1">
        <a:defRPr sz="2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BE5AC-C072-47A7-9E34-A411D56A8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014AD60-7454-34EA-4B19-8E320939D0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26" t="11741" r="1767" b="2309"/>
          <a:stretch/>
        </p:blipFill>
        <p:spPr>
          <a:xfrm>
            <a:off x="-38997" y="-15271"/>
            <a:ext cx="6304749" cy="5342921"/>
          </a:xfrm>
          <a:prstGeom prst="rect">
            <a:avLst/>
          </a:prstGeom>
        </p:spPr>
      </p:pic>
      <p:sp>
        <p:nvSpPr>
          <p:cNvPr id="5" name="AutoShape 2" descr="Best Luther Rose Coloring Sheet  Picture Gallery | Author ID: 18 | Filed in Flower Colouring pages | Last Modified 2013-12-24 03:57:20">
            <a:extLst>
              <a:ext uri="{FF2B5EF4-FFF2-40B4-BE49-F238E27FC236}">
                <a16:creationId xmlns:a16="http://schemas.microsoft.com/office/drawing/2014/main" id="{D83BE0B4-671C-FB60-011E-05CD1A4BB0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8707" y="-576845"/>
            <a:ext cx="50387" cy="5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5116" tIns="7558" rIns="15116" bIns="7558" numCol="1" anchor="t" anchorCtr="0" compatLnSpc="1">
            <a:prstTxWarp prst="textNoShape">
              <a:avLst/>
            </a:prstTxWarp>
          </a:bodyPr>
          <a:lstStyle/>
          <a:p>
            <a:endParaRPr lang="de-DE" sz="289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27BE568-87B9-BD30-C12B-3384DBB1F907}"/>
              </a:ext>
            </a:extLst>
          </p:cNvPr>
          <p:cNvSpPr/>
          <p:nvPr/>
        </p:nvSpPr>
        <p:spPr>
          <a:xfrm>
            <a:off x="3779675" y="-27866"/>
            <a:ext cx="3780000" cy="5355516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DE3CDD4-F25A-59AD-06BB-D9AB5619248C}"/>
              </a:ext>
            </a:extLst>
          </p:cNvPr>
          <p:cNvSpPr/>
          <p:nvPr/>
        </p:nvSpPr>
        <p:spPr>
          <a:xfrm rot="21160166">
            <a:off x="2758450" y="602383"/>
            <a:ext cx="4615617" cy="1176827"/>
          </a:xfrm>
          <a:prstGeom prst="rect">
            <a:avLst/>
          </a:prstGeom>
          <a:solidFill>
            <a:schemeClr val="bg1"/>
          </a:solidFill>
          <a:ln w="3175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4000" b="1" dirty="0">
                <a:solidFill>
                  <a:schemeClr val="tx1"/>
                </a:solidFill>
                <a:latin typeface="Dosis" pitchFamily="2" charset="0"/>
              </a:rPr>
              <a:t>STADT! SPIEL! SPASS!</a:t>
            </a:r>
          </a:p>
          <a:p>
            <a:pPr algn="ctr"/>
            <a:r>
              <a:rPr lang="de-DE" sz="3600" b="1" dirty="0">
                <a:solidFill>
                  <a:schemeClr val="tx1"/>
                </a:solidFill>
                <a:latin typeface="Dosis" pitchFamily="2" charset="0"/>
              </a:rPr>
              <a:t>Jetzt online reservieren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AD6708F-E638-3C3A-3FB2-CD348B56B52E}"/>
              </a:ext>
            </a:extLst>
          </p:cNvPr>
          <p:cNvSpPr/>
          <p:nvPr/>
        </p:nvSpPr>
        <p:spPr>
          <a:xfrm>
            <a:off x="3779674" y="2663825"/>
            <a:ext cx="3780001" cy="2663825"/>
          </a:xfrm>
          <a:prstGeom prst="rect">
            <a:avLst/>
          </a:prstGeom>
          <a:solidFill>
            <a:srgbClr val="E21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9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309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1BABA8-5DD1-5478-6F9F-7E99A352E83A}"/>
              </a:ext>
            </a:extLst>
          </p:cNvPr>
          <p:cNvSpPr txBox="1"/>
          <p:nvPr/>
        </p:nvSpPr>
        <p:spPr>
          <a:xfrm>
            <a:off x="3941090" y="2875045"/>
            <a:ext cx="2215010" cy="1682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Dosis" pitchFamily="2" charset="0"/>
              </a:rPr>
              <a:t>Erkundet </a:t>
            </a:r>
          </a:p>
          <a:p>
            <a:r>
              <a:rPr lang="de-DE" sz="3200" b="1" dirty="0">
                <a:solidFill>
                  <a:schemeClr val="bg1"/>
                </a:solidFill>
                <a:latin typeface="Dosis" pitchFamily="2" charset="0"/>
              </a:rPr>
              <a:t>Wiesbaden </a:t>
            </a:r>
          </a:p>
          <a:p>
            <a:r>
              <a:rPr lang="de-DE" sz="3200" b="1" dirty="0">
                <a:solidFill>
                  <a:schemeClr val="bg1"/>
                </a:solidFill>
                <a:latin typeface="Dosis" pitchFamily="2" charset="0"/>
              </a:rPr>
              <a:t>im Team!</a:t>
            </a:r>
          </a:p>
          <a:p>
            <a:endParaRPr lang="de-DE" sz="735" dirty="0">
              <a:latin typeface="Dosis" pitchFamily="2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91BF640-CFB7-2561-92B0-CACE5CA65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24586" y="4468150"/>
            <a:ext cx="629781" cy="629781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F307AB7-B86E-F480-7E57-864C234B9442}"/>
              </a:ext>
            </a:extLst>
          </p:cNvPr>
          <p:cNvSpPr txBox="1"/>
          <p:nvPr/>
        </p:nvSpPr>
        <p:spPr>
          <a:xfrm>
            <a:off x="4658077" y="4655707"/>
            <a:ext cx="15017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Dosis" pitchFamily="2" charset="0"/>
              </a:rPr>
              <a:t>Mehr Infos unter: </a:t>
            </a:r>
          </a:p>
          <a:p>
            <a:r>
              <a:rPr lang="de-DE" sz="1200" b="1" dirty="0">
                <a:solidFill>
                  <a:schemeClr val="bg1"/>
                </a:solidFill>
                <a:latin typeface="Dosis" pitchFamily="2" charset="0"/>
              </a:rPr>
              <a:t>cityquest-tour.de</a:t>
            </a:r>
          </a:p>
        </p:txBody>
      </p:sp>
      <p:pic>
        <p:nvPicPr>
          <p:cNvPr id="15" name="Grafik 14" descr="Ein Bild, das Text, Schrift, Grafiken, Logo enthält.&#10;&#10;KI-generierte Inhalte können fehlerhaft sein.">
            <a:extLst>
              <a:ext uri="{FF2B5EF4-FFF2-40B4-BE49-F238E27FC236}">
                <a16:creationId xmlns:a16="http://schemas.microsoft.com/office/drawing/2014/main" id="{E9149044-43D9-1C54-FCE6-9A87E609F1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700" t="6684" r="7034" b="6302"/>
          <a:stretch/>
        </p:blipFill>
        <p:spPr>
          <a:xfrm>
            <a:off x="6573231" y="4499784"/>
            <a:ext cx="791642" cy="64867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1184BD4-4588-F1AC-EEAC-09A50DD17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8582" y="465854"/>
            <a:ext cx="1069213" cy="534607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1A8F797C-974E-3AA6-E8DC-15134FB93A1B}"/>
              </a:ext>
            </a:extLst>
          </p:cNvPr>
          <p:cNvSpPr/>
          <p:nvPr/>
        </p:nvSpPr>
        <p:spPr>
          <a:xfrm rot="379252">
            <a:off x="5737303" y="1794967"/>
            <a:ext cx="1440000" cy="1440000"/>
          </a:xfrm>
          <a:prstGeom prst="ellipse">
            <a:avLst/>
          </a:prstGeom>
          <a:solidFill>
            <a:srgbClr val="A8509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noAutofit/>
          </a:bodyPr>
          <a:lstStyle/>
          <a:p>
            <a:pPr algn="ctr" defTabSz="0"/>
            <a:r>
              <a:rPr lang="de-DE" sz="2000" b="1" dirty="0">
                <a:latin typeface="Dosis" pitchFamily="2" charset="0"/>
              </a:rPr>
              <a:t>Stadtrallye</a:t>
            </a:r>
          </a:p>
          <a:p>
            <a:pPr algn="ctr"/>
            <a:r>
              <a:rPr lang="de-DE" sz="1600" dirty="0">
                <a:latin typeface="Dosis" pitchFamily="2" charset="0"/>
              </a:rPr>
              <a:t>für </a:t>
            </a:r>
            <a:r>
              <a:rPr lang="de-DE" sz="1600" b="1" dirty="0">
                <a:latin typeface="Dosis" pitchFamily="2" charset="0"/>
              </a:rPr>
              <a:t>39 €</a:t>
            </a:r>
          </a:p>
          <a:p>
            <a:pPr algn="ctr"/>
            <a:r>
              <a:rPr lang="de-DE" sz="1600" dirty="0">
                <a:latin typeface="Dosis" pitchFamily="2" charset="0"/>
              </a:rPr>
              <a:t>statt </a:t>
            </a:r>
            <a:r>
              <a:rPr lang="de-DE" sz="1600" b="1" dirty="0">
                <a:latin typeface="Dosis" pitchFamily="2" charset="0"/>
              </a:rPr>
              <a:t>49 €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5027D3F-E149-A3B7-540A-35D5374EC2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20348" y="-1728624"/>
            <a:ext cx="5319310" cy="3457248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7422FB7D-1DF4-36AC-9565-C5B63CBF6D0F}"/>
              </a:ext>
            </a:extLst>
          </p:cNvPr>
          <p:cNvSpPr/>
          <p:nvPr/>
        </p:nvSpPr>
        <p:spPr>
          <a:xfrm>
            <a:off x="-38997" y="-27867"/>
            <a:ext cx="7603926" cy="264001"/>
          </a:xfrm>
          <a:prstGeom prst="rect">
            <a:avLst/>
          </a:prstGeom>
          <a:solidFill>
            <a:srgbClr val="038B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136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BE5AC-C072-47A7-9E34-A411D56A8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9F6B9394-D7C5-6829-178E-102F56CE0D72}"/>
              </a:ext>
            </a:extLst>
          </p:cNvPr>
          <p:cNvSpPr/>
          <p:nvPr/>
        </p:nvSpPr>
        <p:spPr>
          <a:xfrm>
            <a:off x="0" y="-13933"/>
            <a:ext cx="3780001" cy="5355516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BE7F99AB-663E-5276-73AF-3E31B7C79C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397" t="14026" r="22875" b="12988"/>
          <a:stretch/>
        </p:blipFill>
        <p:spPr>
          <a:xfrm>
            <a:off x="-93625" y="488891"/>
            <a:ext cx="3699107" cy="493312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927BE568-87B9-BD30-C12B-3384DBB1F907}"/>
              </a:ext>
            </a:extLst>
          </p:cNvPr>
          <p:cNvSpPr/>
          <p:nvPr/>
        </p:nvSpPr>
        <p:spPr>
          <a:xfrm>
            <a:off x="3779674" y="-27866"/>
            <a:ext cx="3780001" cy="5355516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AD6708F-E638-3C3A-3FB2-CD348B56B52E}"/>
              </a:ext>
            </a:extLst>
          </p:cNvPr>
          <p:cNvSpPr/>
          <p:nvPr/>
        </p:nvSpPr>
        <p:spPr>
          <a:xfrm>
            <a:off x="3779674" y="-27867"/>
            <a:ext cx="3780001" cy="5355517"/>
          </a:xfrm>
          <a:prstGeom prst="rect">
            <a:avLst/>
          </a:prstGeom>
          <a:solidFill>
            <a:srgbClr val="E21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9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309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5" name="AutoShape 2" descr="Best Luther Rose Coloring Sheet  Picture Gallery | Author ID: 18 | Filed in Flower Colouring pages | Last Modified 2013-12-24 03:57:20">
            <a:extLst>
              <a:ext uri="{FF2B5EF4-FFF2-40B4-BE49-F238E27FC236}">
                <a16:creationId xmlns:a16="http://schemas.microsoft.com/office/drawing/2014/main" id="{D83BE0B4-671C-FB60-011E-05CD1A4BB0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8707" y="-576845"/>
            <a:ext cx="50387" cy="5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5116" tIns="7558" rIns="15116" bIns="7558" numCol="1" anchor="t" anchorCtr="0" compatLnSpc="1">
            <a:prstTxWarp prst="textNoShape">
              <a:avLst/>
            </a:prstTxWarp>
          </a:bodyPr>
          <a:lstStyle/>
          <a:p>
            <a:endParaRPr lang="de-DE" sz="289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DE3CDD4-F25A-59AD-06BB-D9AB5619248C}"/>
              </a:ext>
            </a:extLst>
          </p:cNvPr>
          <p:cNvSpPr/>
          <p:nvPr/>
        </p:nvSpPr>
        <p:spPr>
          <a:xfrm rot="21160166">
            <a:off x="2571484" y="629944"/>
            <a:ext cx="4718191" cy="1233861"/>
          </a:xfrm>
          <a:prstGeom prst="rect">
            <a:avLst/>
          </a:prstGeom>
          <a:solidFill>
            <a:schemeClr val="bg1"/>
          </a:solidFill>
          <a:ln w="3175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4500" b="1" dirty="0">
                <a:solidFill>
                  <a:schemeClr val="tx1"/>
                </a:solidFill>
                <a:latin typeface="Dosis ExtraBold" pitchFamily="2" charset="0"/>
              </a:rPr>
              <a:t>Wir feiern 10 Jahre</a:t>
            </a:r>
            <a:r>
              <a:rPr lang="de-DE" sz="4400" b="1" dirty="0">
                <a:solidFill>
                  <a:schemeClr val="tx1"/>
                </a:solidFill>
                <a:latin typeface="Dosis ExtraBold" pitchFamily="2" charset="0"/>
              </a:rPr>
              <a:t> </a:t>
            </a:r>
          </a:p>
          <a:p>
            <a:pPr algn="ctr"/>
            <a:r>
              <a:rPr lang="de-DE" sz="4000" b="1" dirty="0">
                <a:solidFill>
                  <a:schemeClr val="tx1"/>
                </a:solidFill>
                <a:latin typeface="Dosis ExtraBold" pitchFamily="2" charset="0"/>
              </a:rPr>
              <a:t>STADT! SPIEL! SPASS!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1BABA8-5DD1-5478-6F9F-7E99A352E83A}"/>
              </a:ext>
            </a:extLst>
          </p:cNvPr>
          <p:cNvSpPr txBox="1"/>
          <p:nvPr/>
        </p:nvSpPr>
        <p:spPr>
          <a:xfrm>
            <a:off x="3941090" y="2159769"/>
            <a:ext cx="3311106" cy="2175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Dosis" pitchFamily="2" charset="0"/>
              </a:rPr>
              <a:t>Speyerer</a:t>
            </a:r>
          </a:p>
          <a:p>
            <a:r>
              <a:rPr lang="de-DE" sz="3200" b="1" dirty="0">
                <a:solidFill>
                  <a:schemeClr val="bg1"/>
                </a:solidFill>
                <a:latin typeface="Dosis" pitchFamily="2" charset="0"/>
              </a:rPr>
              <a:t>Erfolgsgeschichte feiert 10-jähriges Jubiläum!</a:t>
            </a:r>
          </a:p>
          <a:p>
            <a:endParaRPr lang="de-DE" sz="735" dirty="0">
              <a:latin typeface="Dosis" pitchFamily="2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5027D3F-E149-A3B7-540A-35D5374EC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720348" y="-1728624"/>
            <a:ext cx="5319310" cy="3457248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7422FB7D-1DF4-36AC-9565-C5B63CBF6D0F}"/>
              </a:ext>
            </a:extLst>
          </p:cNvPr>
          <p:cNvSpPr/>
          <p:nvPr/>
        </p:nvSpPr>
        <p:spPr>
          <a:xfrm>
            <a:off x="-38997" y="-27867"/>
            <a:ext cx="7603926" cy="264001"/>
          </a:xfrm>
          <a:prstGeom prst="rect">
            <a:avLst/>
          </a:prstGeom>
          <a:solidFill>
            <a:srgbClr val="038B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0E88D203-CD9F-8F9F-F412-D428B3E89A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24586" y="4468150"/>
            <a:ext cx="629781" cy="629781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B974E349-8E9D-0686-0670-69A395811252}"/>
              </a:ext>
            </a:extLst>
          </p:cNvPr>
          <p:cNvSpPr txBox="1"/>
          <p:nvPr/>
        </p:nvSpPr>
        <p:spPr>
          <a:xfrm>
            <a:off x="4658076" y="4655707"/>
            <a:ext cx="16666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Dosis" pitchFamily="2" charset="0"/>
              </a:rPr>
              <a:t>Mehr Infos unter: </a:t>
            </a:r>
          </a:p>
          <a:p>
            <a:r>
              <a:rPr lang="de-DE" sz="1200" b="1" dirty="0">
                <a:solidFill>
                  <a:schemeClr val="bg1"/>
                </a:solidFill>
                <a:latin typeface="Dosis" pitchFamily="2" charset="0"/>
              </a:rPr>
              <a:t>cityquest-tour.de/</a:t>
            </a:r>
            <a:r>
              <a:rPr lang="de-DE" sz="1200" b="1" dirty="0" err="1">
                <a:solidFill>
                  <a:schemeClr val="bg1"/>
                </a:solidFill>
                <a:latin typeface="Dosis" pitchFamily="2" charset="0"/>
              </a:rPr>
              <a:t>news</a:t>
            </a:r>
            <a:endParaRPr lang="de-DE" sz="1200" b="1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B0CF90B5-8E83-9CE8-80A6-A034E7E6BE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199" y="4411377"/>
            <a:ext cx="939705" cy="82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2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BE5AC-C072-47A7-9E34-A411D56A8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Best Luther Rose Coloring Sheet  Picture Gallery | Author ID: 18 | Filed in Flower Colouring pages | Last Modified 2013-12-24 03:57:20">
            <a:extLst>
              <a:ext uri="{FF2B5EF4-FFF2-40B4-BE49-F238E27FC236}">
                <a16:creationId xmlns:a16="http://schemas.microsoft.com/office/drawing/2014/main" id="{D83BE0B4-671C-FB60-011E-05CD1A4BB0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8707" y="-576845"/>
            <a:ext cx="50387" cy="5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5116" tIns="7558" rIns="15116" bIns="7558" numCol="1" anchor="t" anchorCtr="0" compatLnSpc="1">
            <a:prstTxWarp prst="textNoShape">
              <a:avLst/>
            </a:prstTxWarp>
          </a:bodyPr>
          <a:lstStyle/>
          <a:p>
            <a:endParaRPr lang="de-DE" sz="289"/>
          </a:p>
        </p:txBody>
      </p:sp>
      <p:pic>
        <p:nvPicPr>
          <p:cNvPr id="3" name="Grafik 2" descr="Ein Bild, das draußen, Skulptur, Gebäude, Pflanze enthält.&#10;&#10;KI-generierte Inhalte können fehlerhaft sein.">
            <a:extLst>
              <a:ext uri="{FF2B5EF4-FFF2-40B4-BE49-F238E27FC236}">
                <a16:creationId xmlns:a16="http://schemas.microsoft.com/office/drawing/2014/main" id="{D3E8F602-CAFD-1CAF-F2F7-84B7F08E87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688" r="34480" b="8040"/>
          <a:stretch/>
        </p:blipFill>
        <p:spPr>
          <a:xfrm>
            <a:off x="-13350" y="-3461835"/>
            <a:ext cx="7603461" cy="1284378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D632482-3769-4C47-9091-EEDEDC4561AF}"/>
              </a:ext>
            </a:extLst>
          </p:cNvPr>
          <p:cNvSpPr/>
          <p:nvPr/>
        </p:nvSpPr>
        <p:spPr>
          <a:xfrm>
            <a:off x="-13581" y="-4593552"/>
            <a:ext cx="7603926" cy="2668980"/>
          </a:xfrm>
          <a:prstGeom prst="rect">
            <a:avLst/>
          </a:prstGeom>
          <a:solidFill>
            <a:srgbClr val="038BB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64AD130-770E-E18F-5C32-BB508675F4BD}"/>
              </a:ext>
            </a:extLst>
          </p:cNvPr>
          <p:cNvSpPr/>
          <p:nvPr/>
        </p:nvSpPr>
        <p:spPr>
          <a:xfrm>
            <a:off x="-13581" y="-4593552"/>
            <a:ext cx="7603926" cy="2327601"/>
          </a:xfrm>
          <a:prstGeom prst="rect">
            <a:avLst/>
          </a:prstGeom>
          <a:solidFill>
            <a:srgbClr val="0099FF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73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573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A307E63D-BEE7-0280-974C-0B791CDE00EF}"/>
              </a:ext>
            </a:extLst>
          </p:cNvPr>
          <p:cNvSpPr/>
          <p:nvPr/>
        </p:nvSpPr>
        <p:spPr>
          <a:xfrm>
            <a:off x="-13581" y="6831103"/>
            <a:ext cx="7603926" cy="1543392"/>
          </a:xfrm>
          <a:prstGeom prst="rect">
            <a:avLst/>
          </a:prstGeom>
          <a:solidFill>
            <a:srgbClr val="E21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9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309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8BA233B-21BC-6721-C303-F57D03044748}"/>
              </a:ext>
            </a:extLst>
          </p:cNvPr>
          <p:cNvSpPr/>
          <p:nvPr/>
        </p:nvSpPr>
        <p:spPr>
          <a:xfrm>
            <a:off x="-10564" y="7752715"/>
            <a:ext cx="7597894" cy="2166900"/>
          </a:xfrm>
          <a:prstGeom prst="rect">
            <a:avLst/>
          </a:prstGeom>
          <a:solidFill>
            <a:srgbClr val="E2147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9" dirty="0">
                <a:solidFill>
                  <a:schemeClr val="tx1"/>
                </a:solidFill>
                <a:latin typeface="Antihistory" panose="02000503060000020004" pitchFamily="2" charset="0"/>
              </a:rPr>
              <a:t> </a:t>
            </a:r>
            <a:endParaRPr lang="de-DE" sz="309" b="1" dirty="0">
              <a:solidFill>
                <a:schemeClr val="tx1"/>
              </a:solidFill>
              <a:latin typeface="Antihistory" panose="02000503060000020004" pitchFamily="2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D4E2C6F3-F666-EF4F-9C1D-B62F6F33CA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5230" y="8579569"/>
            <a:ext cx="1190500" cy="1190500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0BF3552F-1E5B-E0D3-169C-6B62B936F36D}"/>
              </a:ext>
            </a:extLst>
          </p:cNvPr>
          <p:cNvSpPr/>
          <p:nvPr/>
        </p:nvSpPr>
        <p:spPr>
          <a:xfrm rot="21383547">
            <a:off x="551652" y="-4155702"/>
            <a:ext cx="6473461" cy="155432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116" tIns="7558" rIns="15116" bIns="75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5659" b="1" dirty="0">
                <a:solidFill>
                  <a:schemeClr val="tx1"/>
                </a:solidFill>
                <a:latin typeface="Dosis" pitchFamily="2" charset="0"/>
              </a:rPr>
              <a:t>STADT! SPIEL! SPASS!</a:t>
            </a:r>
          </a:p>
          <a:p>
            <a:pPr algn="ctr"/>
            <a:r>
              <a:rPr lang="de-DE" sz="5145" b="1" dirty="0">
                <a:solidFill>
                  <a:schemeClr val="tx1"/>
                </a:solidFill>
                <a:latin typeface="Dosis" pitchFamily="2" charset="0"/>
              </a:rPr>
              <a:t>Jetzt online reservieren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ABD9D8F-1217-4DC1-BAFC-B77BD6408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5729" y="-694925"/>
            <a:ext cx="2379421" cy="118971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800B567-235A-8270-0D14-C6336F65EB57}"/>
              </a:ext>
            </a:extLst>
          </p:cNvPr>
          <p:cNvSpPr txBox="1"/>
          <p:nvPr/>
        </p:nvSpPr>
        <p:spPr>
          <a:xfrm>
            <a:off x="-13458" y="6890295"/>
            <a:ext cx="7603682" cy="13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10" b="1" dirty="0">
                <a:solidFill>
                  <a:schemeClr val="bg1"/>
                </a:solidFill>
                <a:latin typeface="Dosis" pitchFamily="2" charset="0"/>
              </a:rPr>
              <a:t>Erkundet Wiesbaden im Team!</a:t>
            </a:r>
          </a:p>
          <a:p>
            <a:pPr algn="ctr"/>
            <a:r>
              <a:rPr lang="de-DE" sz="3087" dirty="0">
                <a:solidFill>
                  <a:schemeClr val="bg1"/>
                </a:solidFill>
                <a:latin typeface="Dosis" pitchFamily="2" charset="0"/>
              </a:rPr>
              <a:t>Exklusiver Ferien-Rabatt mit der </a:t>
            </a:r>
            <a:r>
              <a:rPr lang="de-DE" sz="3087" b="1" dirty="0">
                <a:solidFill>
                  <a:schemeClr val="bg1"/>
                </a:solidFill>
                <a:latin typeface="Dosis" pitchFamily="2" charset="0"/>
              </a:rPr>
              <a:t>Freizeitkarte</a:t>
            </a:r>
            <a:endParaRPr lang="de-DE" sz="3087" b="1" dirty="0">
              <a:latin typeface="Dosis" pitchFamily="2" charset="0"/>
            </a:endParaRPr>
          </a:p>
          <a:p>
            <a:endParaRPr lang="de-DE" sz="735" dirty="0">
              <a:latin typeface="Dosis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210FD5F-2501-F667-3D9C-F30524DA9334}"/>
              </a:ext>
            </a:extLst>
          </p:cNvPr>
          <p:cNvSpPr txBox="1"/>
          <p:nvPr/>
        </p:nvSpPr>
        <p:spPr>
          <a:xfrm>
            <a:off x="1442941" y="8827060"/>
            <a:ext cx="2910434" cy="95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940" dirty="0">
                <a:solidFill>
                  <a:schemeClr val="bg1"/>
                </a:solidFill>
                <a:latin typeface="Dosis" pitchFamily="2" charset="0"/>
              </a:rPr>
              <a:t>Mehr Infos unter: </a:t>
            </a:r>
          </a:p>
          <a:p>
            <a:pPr algn="ctr"/>
            <a:r>
              <a:rPr lang="de-DE" sz="2646" b="1" dirty="0">
                <a:solidFill>
                  <a:schemeClr val="bg1"/>
                </a:solidFill>
                <a:latin typeface="Dosis" pitchFamily="2" charset="0"/>
              </a:rPr>
              <a:t>cityquest-tour.de</a:t>
            </a:r>
          </a:p>
        </p:txBody>
      </p:sp>
      <p:pic>
        <p:nvPicPr>
          <p:cNvPr id="15" name="Grafik 14" descr="Ein Bild, das Text, Schrift, Grafiken, Logo enthält.&#10;&#10;KI-generierte Inhalte können fehlerhaft sein.">
            <a:extLst>
              <a:ext uri="{FF2B5EF4-FFF2-40B4-BE49-F238E27FC236}">
                <a16:creationId xmlns:a16="http://schemas.microsoft.com/office/drawing/2014/main" id="{66CEC010-F585-E16F-4ECD-87C089A3C8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700" t="6684" r="7034" b="6302"/>
          <a:stretch/>
        </p:blipFill>
        <p:spPr>
          <a:xfrm>
            <a:off x="5731548" y="8556025"/>
            <a:ext cx="1452896" cy="1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4563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Benutzerdefiniert</PresentationFormat>
  <Paragraphs>39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Calibri</vt:lpstr>
      <vt:lpstr>Dosis</vt:lpstr>
      <vt:lpstr>Antihistory</vt:lpstr>
      <vt:lpstr>Dosis ExtraBold</vt:lpstr>
      <vt:lpstr>Arial</vt:lpstr>
      <vt:lpstr>Larissa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Root</dc:creator>
  <cp:lastModifiedBy>Nadja Pentzlin</cp:lastModifiedBy>
  <cp:revision>968</cp:revision>
  <cp:lastPrinted>2026-03-19T11:48:35Z</cp:lastPrinted>
  <dcterms:created xsi:type="dcterms:W3CDTF">2015-02-06T14:38:28Z</dcterms:created>
  <dcterms:modified xsi:type="dcterms:W3CDTF">2026-06-19T09:44:17Z</dcterms:modified>
</cp:coreProperties>
</file>